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549E03-1C0B-4D63-A9A5-982C70774CA5}" type="datetimeFigureOut">
              <a:rPr lang="en-US" smtClean="0"/>
              <a:pPr/>
              <a:t>9/13/2010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18FF8-0023-48AD-A715-B112B7DC3C1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129E09C-6A05-4F5A-A6E6-B2295A3121C3}" type="datetimeFigureOut">
              <a:rPr lang="en-US" smtClean="0"/>
              <a:pPr/>
              <a:t>9/13/2010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9/13/2010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9/13/2010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9/13/2010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9/13/2010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9/13/2010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9/13/2010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9/13/2010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9/13/2010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9/13/2010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29E09C-6A05-4F5A-A6E6-B2295A3121C3}" type="datetimeFigureOut">
              <a:rPr lang="en-US" smtClean="0"/>
              <a:pPr/>
              <a:t>9/13/2010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129E09C-6A05-4F5A-A6E6-B2295A3121C3}" type="datetimeFigureOut">
              <a:rPr lang="en-US" smtClean="0"/>
              <a:pPr/>
              <a:t>9/13/2010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Coursework Evaluation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LO: know how to write  effective evaluation on coursework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Summary of the institution who would make this text, target audience, and how the product targets them</a:t>
            </a:r>
          </a:p>
          <a:p>
            <a:r>
              <a:rPr lang="en-GB" dirty="0" smtClean="0"/>
              <a:t>Brief description of any research and planning</a:t>
            </a:r>
          </a:p>
          <a:p>
            <a:r>
              <a:rPr lang="en-GB" dirty="0" smtClean="0"/>
              <a:t>How codes and conventions have been used to communicate representations and how meaning is made</a:t>
            </a:r>
          </a:p>
          <a:p>
            <a:r>
              <a:rPr lang="en-GB" dirty="0" smtClean="0"/>
              <a:t>Evaluation of successes of decisions and revisions made in design process</a:t>
            </a:r>
          </a:p>
          <a:p>
            <a:r>
              <a:rPr lang="en-GB" dirty="0" smtClean="0"/>
              <a:t>Evaluation of strengths and weaknesses within finished production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to include (350-750 words)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What type of institution would make your film? E.g. is it a big budget film with well known US actors? This would be produced and distributed by a large Hollywood studio e.g. Warner Bros or Universal. Or is it a small budget, possibly British film with unknown or less famous actors. This would be produced by a small independent film company e.g. Warp films and have to be distributed by a separate company e.g. </a:t>
            </a:r>
            <a:r>
              <a:rPr lang="en-GB" dirty="0" err="1" smtClean="0"/>
              <a:t>Lionsgate</a:t>
            </a:r>
            <a:endParaRPr lang="en-GB" dirty="0" smtClean="0"/>
          </a:p>
          <a:p>
            <a:r>
              <a:rPr lang="en-GB" dirty="0" smtClean="0"/>
              <a:t>Who is your target audience (age, gender)? How does your  produce target them (e.g. image – size, action, costume etc and slogan – what language is used?)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Institution and audience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research did you carry out into teen films? E.g. what did you find out about what is needed in a teen film</a:t>
            </a:r>
          </a:p>
          <a:p>
            <a:r>
              <a:rPr lang="en-GB" dirty="0" smtClean="0"/>
              <a:t>How did you decide on the plot and characters in your film? How did you decide on the actors and setting?</a:t>
            </a:r>
          </a:p>
          <a:p>
            <a:r>
              <a:rPr lang="en-GB" dirty="0" smtClean="0"/>
              <a:t>How did you plan your first draft? What are the conventions of a DVD cover/poster?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2. Research and planning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are the codes and conventions (rules) of </a:t>
            </a:r>
          </a:p>
          <a:p>
            <a:r>
              <a:rPr lang="en-GB" dirty="0" smtClean="0"/>
              <a:t>Teen movies</a:t>
            </a:r>
          </a:p>
          <a:p>
            <a:r>
              <a:rPr lang="en-GB" dirty="0" smtClean="0"/>
              <a:t>DVD covers/posters</a:t>
            </a:r>
          </a:p>
          <a:p>
            <a:r>
              <a:rPr lang="en-GB" dirty="0" smtClean="0"/>
              <a:t>How are your characters represented on your cover e.g. strong, funny, romantic etc</a:t>
            </a:r>
          </a:p>
          <a:p>
            <a:r>
              <a:rPr lang="en-GB" dirty="0" smtClean="0"/>
              <a:t>How is this shown through facial expression, body language, clothing, hair, make up etc</a:t>
            </a:r>
          </a:p>
          <a:p>
            <a:r>
              <a:rPr lang="en-GB" dirty="0" smtClean="0"/>
              <a:t>What do you want to say about your film from the cover?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Codes and conventions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program did you use to design your </a:t>
            </a:r>
            <a:r>
              <a:rPr lang="en-GB" dirty="0" err="1" smtClean="0"/>
              <a:t>dvd</a:t>
            </a:r>
            <a:r>
              <a:rPr lang="en-GB" dirty="0" smtClean="0"/>
              <a:t> cover/poster?</a:t>
            </a:r>
          </a:p>
          <a:p>
            <a:r>
              <a:rPr lang="en-GB" dirty="0" smtClean="0"/>
              <a:t>What changes did you make during your design process e.g. change image, change wording, layout etc</a:t>
            </a:r>
          </a:p>
          <a:p>
            <a:r>
              <a:rPr lang="en-GB" dirty="0" smtClean="0"/>
              <a:t>Why did you make these changes?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4. Discussion of changes you made during design process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are the strengths of your finished product? E.g. what makes it look like a </a:t>
            </a:r>
            <a:r>
              <a:rPr lang="en-GB" dirty="0" err="1" smtClean="0"/>
              <a:t>dvd</a:t>
            </a:r>
            <a:r>
              <a:rPr lang="en-GB" dirty="0" smtClean="0"/>
              <a:t> cover/ poster? What conventions of a teen movie have you shown? Have you represented your teen characters effectively?</a:t>
            </a:r>
          </a:p>
          <a:p>
            <a:r>
              <a:rPr lang="en-GB" dirty="0" smtClean="0"/>
              <a:t>What improvements could be made to your cover? E.g. could you make it look more explicitly like a </a:t>
            </a:r>
            <a:r>
              <a:rPr lang="en-GB" dirty="0" err="1" smtClean="0"/>
              <a:t>dvd</a:t>
            </a:r>
            <a:r>
              <a:rPr lang="en-GB" dirty="0" smtClean="0"/>
              <a:t> cover? Could you make the genre more obvious?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5. Evaluation of finished product</a:t>
            </a: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25</TotalTime>
  <Words>463</Words>
  <Application>Microsoft Office PowerPoint</Application>
  <PresentationFormat>On-screen Show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Coursework Evaluation</vt:lpstr>
      <vt:lpstr>What to include (350-750 words)</vt:lpstr>
      <vt:lpstr>1. Institution and audience</vt:lpstr>
      <vt:lpstr>2. Research and planning</vt:lpstr>
      <vt:lpstr>3. Codes and conventions</vt:lpstr>
      <vt:lpstr>4. Discussion of changes you made during design process</vt:lpstr>
      <vt:lpstr>5. Evaluation of finished product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Coursework Evaluation</dc:title>
  <dc:creator>vbond</dc:creator>
  <cp:lastModifiedBy>kbrookes</cp:lastModifiedBy>
  <cp:revision>5</cp:revision>
  <dcterms:created xsi:type="dcterms:W3CDTF">2009-12-07T08:59:42Z</dcterms:created>
  <dcterms:modified xsi:type="dcterms:W3CDTF">2010-09-13T16:45:35Z</dcterms:modified>
</cp:coreProperties>
</file>